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40C083-B254-4B2E-82F3-FE4E6CA39392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C03135-0A5A-496E-B8D4-CAD0E120B23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488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noProof="1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88CA5-1C14-404B-A3C5-7F12496F3F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699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noProof="1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88CA5-1C14-404B-A3C5-7F12496F3F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262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noProof="1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88CA5-1C14-404B-A3C5-7F12496F3F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847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noProof="1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88CA5-1C14-404B-A3C5-7F12496F3F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69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974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449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2851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7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14AB4E4-0182-B547-B77D-E80EDA173544}"/>
              </a:ext>
            </a:extLst>
          </p:cNvPr>
          <p:cNvSpPr/>
          <p:nvPr userDrawn="1"/>
        </p:nvSpPr>
        <p:spPr>
          <a:xfrm>
            <a:off x="253563" y="236641"/>
            <a:ext cx="11681138" cy="63750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620D8A93-4F14-304C-B819-C62FF543F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60953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C7DF7507-A637-6F44-BE7B-41B61FAA0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8925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68B9DA5-4843-4F6B-A023-66EBF361E7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27700" y="6246558"/>
            <a:ext cx="56261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>
              <a:defRPr lang="en-US"/>
            </a:lvl1pPr>
          </a:lstStyle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730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8898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6432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5690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7401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4956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8485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9059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644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C4EB6-4E6E-4D02-A130-5F472D91E555}" type="datetimeFigureOut">
              <a:rPr lang="zh-TW" altLang="en-US" smtClean="0"/>
              <a:t>2019/5/24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D3DBD-E193-4D9F-B083-9A7A63570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7484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89" y="234101"/>
            <a:ext cx="9753600" cy="487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E69049-E653-4A09-8E99-4FDB23D3A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3944" y="3115945"/>
            <a:ext cx="10515600" cy="2852737"/>
          </a:xfrm>
        </p:spPr>
        <p:txBody>
          <a:bodyPr/>
          <a:lstStyle/>
          <a:p>
            <a:r>
              <a:rPr lang="en-US" altLang="zh-TW" dirty="0" smtClean="0"/>
              <a:t>RWD</a:t>
            </a:r>
            <a:r>
              <a:rPr lang="zh-TW" altLang="en-US" dirty="0" smtClean="0"/>
              <a:t>設計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8FD07-D237-4E87-9A1E-6C0B7FD61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73944" y="5968682"/>
            <a:ext cx="10515600" cy="1500187"/>
          </a:xfrm>
        </p:spPr>
        <p:txBody>
          <a:bodyPr/>
          <a:lstStyle/>
          <a:p>
            <a:r>
              <a:rPr lang="zh-TW" altLang="en-US" dirty="0" smtClean="0"/>
              <a:t>資工二 </a:t>
            </a:r>
            <a:r>
              <a:rPr lang="en-US" altLang="zh-TW" dirty="0" smtClean="0"/>
              <a:t>106590031</a:t>
            </a:r>
            <a:r>
              <a:rPr lang="zh-TW" altLang="en-US" dirty="0" smtClean="0"/>
              <a:t> 鄭庭恩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95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77" y="430821"/>
            <a:ext cx="4334607" cy="601968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1E69049-E653-4A09-8E99-4FDB23D3A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560" y="151365"/>
            <a:ext cx="8491444" cy="1199458"/>
          </a:xfrm>
        </p:spPr>
        <p:txBody>
          <a:bodyPr/>
          <a:lstStyle/>
          <a:p>
            <a:r>
              <a:rPr lang="en-US" dirty="0" smtClean="0"/>
              <a:t>L (1280 px)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308FD07-D237-4E87-9A1E-6C0B7FD61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560" y="1593906"/>
            <a:ext cx="5990463" cy="1500187"/>
          </a:xfrm>
        </p:spPr>
        <p:txBody>
          <a:bodyPr/>
          <a:lstStyle/>
          <a:p>
            <a:r>
              <a:rPr lang="zh-TW" altLang="en-US" dirty="0" smtClean="0">
                <a:solidFill>
                  <a:schemeClr val="tx1"/>
                </a:solidFill>
              </a:rPr>
              <a:t>藉由左右留白和版面元素置中的方式來凸顯網頁內容，因為版面較大，所以導覽列元素和圖片也相對較大。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10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91E69049-E653-4A09-8E99-4FDB23D3A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560" y="151365"/>
            <a:ext cx="8491444" cy="1199458"/>
          </a:xfrm>
        </p:spPr>
        <p:txBody>
          <a:bodyPr/>
          <a:lstStyle/>
          <a:p>
            <a:r>
              <a:rPr lang="en-US" altLang="zh-TW" dirty="0" smtClean="0"/>
              <a:t>M</a:t>
            </a:r>
            <a:r>
              <a:rPr lang="en-US" dirty="0" smtClean="0"/>
              <a:t>(</a:t>
            </a:r>
            <a:r>
              <a:rPr lang="en-US" altLang="zh-TW" dirty="0" smtClean="0"/>
              <a:t>768</a:t>
            </a:r>
            <a:r>
              <a:rPr lang="en-US" dirty="0" smtClean="0"/>
              <a:t> px)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308FD07-D237-4E87-9A1E-6C0B7FD61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560" y="1593906"/>
            <a:ext cx="5990463" cy="1500187"/>
          </a:xfrm>
        </p:spPr>
        <p:txBody>
          <a:bodyPr/>
          <a:lstStyle/>
          <a:p>
            <a:r>
              <a:rPr lang="zh-TW" altLang="en-US" dirty="0" smtClean="0">
                <a:solidFill>
                  <a:schemeClr val="tx1"/>
                </a:solidFill>
              </a:rPr>
              <a:t>因為版面縮小的原因，所以減少左右的留白，以及導覽列和圖片的大小，</a:t>
            </a:r>
            <a:r>
              <a:rPr lang="zh-TW" altLang="en-US" dirty="0" smtClean="0">
                <a:solidFill>
                  <a:schemeClr val="tx1"/>
                </a:solidFill>
              </a:rPr>
              <a:t>使版面</a:t>
            </a:r>
            <a:r>
              <a:rPr lang="zh-TW" altLang="en-US" dirty="0" smtClean="0">
                <a:solidFill>
                  <a:schemeClr val="tx1"/>
                </a:solidFill>
              </a:rPr>
              <a:t>可以符合使用者的螢幕大小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77" y="430821"/>
            <a:ext cx="3604846" cy="600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8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91E69049-E653-4A09-8E99-4FDB23D3A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560" y="151365"/>
            <a:ext cx="8491444" cy="1199458"/>
          </a:xfrm>
        </p:spPr>
        <p:txBody>
          <a:bodyPr/>
          <a:lstStyle/>
          <a:p>
            <a:r>
              <a:rPr lang="en-US" altLang="zh-TW" dirty="0"/>
              <a:t>S</a:t>
            </a:r>
            <a:r>
              <a:rPr lang="en-US" dirty="0" smtClean="0"/>
              <a:t> (</a:t>
            </a:r>
            <a:r>
              <a:rPr lang="en-US" altLang="zh-TW" dirty="0" smtClean="0"/>
              <a:t>320</a:t>
            </a:r>
            <a:r>
              <a:rPr lang="zh-TW" altLang="en-US" dirty="0" smtClean="0"/>
              <a:t> </a:t>
            </a:r>
            <a:r>
              <a:rPr lang="en-US" dirty="0" smtClean="0"/>
              <a:t>px)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308FD07-D237-4E87-9A1E-6C0B7FD61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560" y="1593906"/>
            <a:ext cx="5990463" cy="1500187"/>
          </a:xfrm>
        </p:spPr>
        <p:txBody>
          <a:bodyPr/>
          <a:lstStyle/>
          <a:p>
            <a:r>
              <a:rPr lang="zh-TW" altLang="en-US" dirty="0" smtClean="0">
                <a:solidFill>
                  <a:schemeClr val="tx1"/>
                </a:solidFill>
              </a:rPr>
              <a:t>為了在手機上呈現最好的效果，徹底刪除左右的留白，並將導覽列和圖片改為垂直分布，以達到最好的使用者體驗。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062" y="492367"/>
            <a:ext cx="923338" cy="601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935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160</Words>
  <Application>Microsoft Office PowerPoint</Application>
  <PresentationFormat>寬螢幕</PresentationFormat>
  <Paragraphs>16</Paragraphs>
  <Slides>4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新細明體</vt:lpstr>
      <vt:lpstr>Arial</vt:lpstr>
      <vt:lpstr>Calibri</vt:lpstr>
      <vt:lpstr>Calibri Light</vt:lpstr>
      <vt:lpstr>Office 佈景主題</vt:lpstr>
      <vt:lpstr>RWD設計</vt:lpstr>
      <vt:lpstr>L (1280 px)</vt:lpstr>
      <vt:lpstr>M(768 px)</vt:lpstr>
      <vt:lpstr>S (320 px)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RWD設計</dc:title>
  <dc:creator>庭恩 鄭</dc:creator>
  <cp:lastModifiedBy>庭恩 鄭</cp:lastModifiedBy>
  <cp:revision>5</cp:revision>
  <dcterms:created xsi:type="dcterms:W3CDTF">2019-05-24T14:29:50Z</dcterms:created>
  <dcterms:modified xsi:type="dcterms:W3CDTF">2019-05-24T15:48:20Z</dcterms:modified>
</cp:coreProperties>
</file>

<file path=docProps/thumbnail.jpeg>
</file>